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3E7E63C-88F2-4F1F-9D7C-67F659DABE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851B552B-8423-43D4-84B9-206AA7F945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55E9854-7240-4FA0-ADCD-4A92DC3553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26839-D2A7-4064-9B23-20070F11DACE}" type="datetimeFigureOut">
              <a:rPr lang="zh-CN" altLang="en-US" smtClean="0"/>
              <a:t>2020/1/31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6A39946-CA4D-4B38-9045-58A2EAA4DE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29033EE-5828-4FB1-97A8-B738DC940C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534E3-158E-4B32-B271-FCD47D30257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23973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8750812-DA9C-47A3-8193-864E068E0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73C4FB8-8EAD-4C51-BC0A-909149A169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D661B0F-CFE1-405F-9939-A0DE37A00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26839-D2A7-4064-9B23-20070F11DACE}" type="datetimeFigureOut">
              <a:rPr lang="zh-CN" altLang="en-US" smtClean="0"/>
              <a:t>2020/1/31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4F9C0E4-D2E0-4B4E-BE6F-3E2B31D8F3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210B473-D8D3-4ADE-9685-42FD90F6C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534E3-158E-4B32-B271-FCD47D30257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36975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D0E7E3D-D334-4EEA-BEE3-3CA852D386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8B80FF9-76EF-4918-9CD1-04C881890A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7A39D1B-EB4E-447F-8B0F-F0FC92804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26839-D2A7-4064-9B23-20070F11DACE}" type="datetimeFigureOut">
              <a:rPr lang="zh-CN" altLang="en-US" smtClean="0"/>
              <a:t>2020/1/31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9D8766A-2728-46E1-9D03-597D1BA48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48283E8-2B27-4DF9-97EF-A1DD5B6989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534E3-158E-4B32-B271-FCD47D30257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6587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0BC0B0A-823C-41BA-BD7E-91AA35097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17DC4F3-C3EA-4F43-A98F-D30B2C0B1E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DDF63696-B0D6-4D07-A8A1-D4E42C04FD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860206E-F237-406B-8F36-63815737C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26839-D2A7-4064-9B23-20070F11DACE}" type="datetimeFigureOut">
              <a:rPr lang="zh-CN" altLang="en-US" smtClean="0"/>
              <a:t>2020/1/31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0DA43C5-4F60-4C5E-91BB-F5658873E4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24474F9-5720-479D-AF94-B74BC16F6F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534E3-158E-4B32-B271-FCD47D30257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8866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4A41C30-21F3-48F3-A9C2-97CFC179E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1C7A0A1-E9D9-4E01-8A76-03E295BFEE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4C16FFFA-3314-4348-8E0A-4E9A9AB39B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C278771F-1687-43C5-8202-7B9C28BAD46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585E4A47-821D-4631-ABE0-5E7A120CA03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24C0E80F-3183-46BA-B013-ADF21E59C5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26839-D2A7-4064-9B23-20070F11DACE}" type="datetimeFigureOut">
              <a:rPr lang="zh-CN" altLang="en-US" smtClean="0"/>
              <a:t>2020/1/31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B5C26CF9-3499-42F6-AA7F-D5345118AA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1DB5F282-D707-4753-B391-B493CCEB9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534E3-158E-4B32-B271-FCD47D30257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12174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1731647-9EFF-4159-9A77-9E71EA33C5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0BD47A52-5839-4B55-BDDB-95520A4373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26839-D2A7-4064-9B23-20070F11DACE}" type="datetimeFigureOut">
              <a:rPr lang="zh-CN" altLang="en-US" smtClean="0"/>
              <a:t>2020/1/31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1C3BEF6B-E484-48EC-9FD9-D914DFD43F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A917A19-A64C-4F31-9ABB-80E9284459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534E3-158E-4B32-B271-FCD47D30257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53038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40C6AF03-0FC1-467F-9C2C-9EEAE25D6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26839-D2A7-4064-9B23-20070F11DACE}" type="datetimeFigureOut">
              <a:rPr lang="zh-CN" altLang="en-US" smtClean="0"/>
              <a:t>2020/1/31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CC40AC20-92D0-4D7E-BBE6-F310103BC3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CCDEDAE-C038-4C57-A241-CCF85FEF6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534E3-158E-4B32-B271-FCD47D30257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3052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63B9934-5432-4E7F-BA4A-87B730488F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1233A9F-9294-4A48-8E41-2C718174C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0132319C-4217-404F-96C9-278893D24E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056B8DC-0A53-4A2C-8A06-2B616F35EC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26839-D2A7-4064-9B23-20070F11DACE}" type="datetimeFigureOut">
              <a:rPr lang="zh-CN" altLang="en-US" smtClean="0"/>
              <a:t>2020/1/31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F8FF713-8293-4395-8EB9-0A581049D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98954DB-4A36-4C84-BBBD-4837503B98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534E3-158E-4B32-B271-FCD47D30257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96406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3FCD6BF-254C-413E-A8D2-53570B9A5B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C3E97E6B-D2A5-4663-841E-83D56439A4F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1CE5AEDF-9DC0-419D-82E9-77BCA57019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902873E-9349-4F1E-8F76-EC4ECEF66C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26839-D2A7-4064-9B23-20070F11DACE}" type="datetimeFigureOut">
              <a:rPr lang="zh-CN" altLang="en-US" smtClean="0"/>
              <a:t>2020/1/31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618227C-43DE-4290-86F5-EEE3CF307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2067BF3-70C2-4002-91FA-03810595A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534E3-158E-4B32-B271-FCD47D30257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40893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6907CCB-8A44-4A6D-943F-8305D2543C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966A0306-E462-4ABA-B300-24E99574BF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A2D2254-F022-44ED-9EA0-6A27B8D2DB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26839-D2A7-4064-9B23-20070F11DACE}" type="datetimeFigureOut">
              <a:rPr lang="zh-CN" altLang="en-US" smtClean="0"/>
              <a:t>2020/1/31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257B95C-600C-4B4B-B146-6A7925A58D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60B9EC7-4A4F-40E2-9778-51EAF8B73D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534E3-158E-4B32-B271-FCD47D30257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13390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1CCD05EF-723C-4427-A831-A38F2B8173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CDA5056F-11F1-4672-A735-DAB09B4FCD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62045D3-E365-4C48-BFE1-D4052EA839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26839-D2A7-4064-9B23-20070F11DACE}" type="datetimeFigureOut">
              <a:rPr lang="zh-CN" altLang="en-US" smtClean="0"/>
              <a:t>2020/1/31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72B3ABE-28FA-4519-988D-137E5F4D5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15DD687-E06C-4D60-B3C6-ACD0CBBBF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534E3-158E-4B32-B271-FCD47D30257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21450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4B2E34F9-80CC-4217-840E-32DAE9CA4F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4F90C6A-38D9-41D5-AD9E-1C780B778E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AF8044A-6F29-4BF1-96D9-62C42662E3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726839-D2A7-4064-9B23-20070F11DACE}" type="datetimeFigureOut">
              <a:rPr lang="zh-CN" altLang="en-US" smtClean="0"/>
              <a:t>2020/1/31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4A75ADD-8BBC-4A42-8262-12BE34A711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DC4F6D8-3612-44E8-8BB2-FA8FCC5D7E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E534E3-158E-4B32-B271-FCD47D30257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3738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if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if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ti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if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tif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tif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tif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tif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tif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tif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tif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tif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tif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tif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tif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tif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tif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tif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tif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tif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tif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tif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tif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t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7210B0C0-4EEA-41A1-9BD4-961BBE6F71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5008" y="2017776"/>
            <a:ext cx="3681984" cy="2822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9350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0E554579-5317-4FB4-8F08-6BBEC96970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8080" y="1627632"/>
            <a:ext cx="4815840" cy="3602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357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95A72796-821F-4403-AA68-9759A43F40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898" y="0"/>
            <a:ext cx="91882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6764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AF46CA02-FCE1-47F6-8B31-AF3941A6B9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5425" y="0"/>
            <a:ext cx="92011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6753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47250340-A924-4AAB-8AE7-9042895C27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5425" y="0"/>
            <a:ext cx="92011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9877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2567DEAA-99B9-4F11-868C-8462C89CF7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5425" y="0"/>
            <a:ext cx="92011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1910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0BA0D2C4-7C22-4647-9CEA-26444A9790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4384" y="0"/>
            <a:ext cx="45232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1747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C4755F9A-D2DD-4D58-B7E4-2E54B2C37F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1440" y="0"/>
            <a:ext cx="43891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9468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C7DF343E-0DF3-4C6F-9567-54B4B248D5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1808" y="0"/>
            <a:ext cx="91683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8862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BD94CBF8-4BD6-40F0-8A78-43F1DD1A41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1808" y="0"/>
            <a:ext cx="91683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2156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F2AD2086-8CC1-4BA3-83B1-93E872F1D0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1808" y="0"/>
            <a:ext cx="91683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64144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A6662D54-8EBC-47F3-B986-FE4E09AF7F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1808" y="0"/>
            <a:ext cx="91683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0786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43DF3CD8-19AC-4120-A4BE-575841FBEB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1061" y="0"/>
            <a:ext cx="91698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7302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6B2D14CA-5A7E-4954-A441-76EFE71E9D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1061" y="0"/>
            <a:ext cx="91698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3447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F7319A0F-E432-480F-9F85-B3FEBE388F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1808" y="0"/>
            <a:ext cx="91683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91909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23C754EF-3ECB-4D9B-A0FC-AA5118F573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0" y="-1149096"/>
            <a:ext cx="6858000" cy="9156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0230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4D4A3FAC-40CC-4684-9D4D-F4FF0A9FD8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1808" y="0"/>
            <a:ext cx="91683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0600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3535DCC9-556C-4B93-81A4-14465A6635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7904" y="0"/>
            <a:ext cx="91561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9518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7081FE6F-C925-4E5A-98CF-414AC6FC50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1024" y="1551432"/>
            <a:ext cx="4949952" cy="3755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0792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A3A8469C-5703-401D-8819-7D524E7E74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8080" y="1630680"/>
            <a:ext cx="4815840" cy="3596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9912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2B7F2703-3350-4108-B0EA-3E64C08BC8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8080" y="1630680"/>
            <a:ext cx="4815840" cy="3596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9206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74CD1CD6-EA8A-4E49-9C7D-0A63CAACCB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8080" y="1630680"/>
            <a:ext cx="4815840" cy="3596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9637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8101FE3C-9D77-41BD-977A-2FAC498FE8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1296" y="1472184"/>
            <a:ext cx="5169408" cy="3913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1585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D22E0B45-0245-4E77-A41C-441C56D226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4928" y="1539240"/>
            <a:ext cx="4962144" cy="3779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9841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55124FD5-8F84-4337-B425-EE10A22EF7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8080" y="1630680"/>
            <a:ext cx="4815840" cy="3596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5916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CB401E52-1849-45CA-A4F9-8A214864ED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8976" y="2301240"/>
            <a:ext cx="4194048" cy="2255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0753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6C54F9E8-B224-4317-A41B-2767422BB0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8080" y="1630680"/>
            <a:ext cx="4815840" cy="3596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8751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CE9CB579-9426-4F58-BA01-A4A0FE00B1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8080" y="1630680"/>
            <a:ext cx="4815840" cy="3596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8311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53EF2A3D-61E8-465F-BE8A-A332532213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5712" y="0"/>
            <a:ext cx="91805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50798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1A8268B4-58C3-4D64-AECA-5051DF9044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4448" y="1453896"/>
            <a:ext cx="5023104" cy="3950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22881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5BCD0612-98D6-4A05-8404-A77536701A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1168" y="2667000"/>
            <a:ext cx="4169664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00697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4F7C7975-3FCB-47A4-95C5-AA4972C1D6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0688" y="2557272"/>
            <a:ext cx="4230624" cy="1743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90730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B644F52D-60E0-4682-A93E-72FF3FD96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2384" y="1173480"/>
            <a:ext cx="6047232" cy="4511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5335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863DC317-B423-49C8-AE4D-D4D488294D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7120" y="1581912"/>
            <a:ext cx="4937760" cy="3694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31418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FEF79814-F3F7-4A94-BEE1-828BAD8B0A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6304" y="2435352"/>
            <a:ext cx="4279392" cy="1987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5742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6EF13737-2FA8-41AE-BF9A-76BE1ED121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4592" y="2398776"/>
            <a:ext cx="4242816" cy="2060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04583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25085A03-18EF-4D5E-A2D6-8D0896D2B8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8080" y="1630680"/>
            <a:ext cx="4815840" cy="3596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5313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Office PowerPoint</Application>
  <PresentationFormat>宽屏</PresentationFormat>
  <Paragraphs>0</Paragraphs>
  <Slides>37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37</vt:i4>
      </vt:variant>
    </vt:vector>
  </HeadingPairs>
  <TitlesOfParts>
    <vt:vector size="41" baseType="lpstr">
      <vt:lpstr>等线</vt:lpstr>
      <vt:lpstr>等线 Light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Reviewer</dc:creator>
  <cp:lastModifiedBy>Reviewer</cp:lastModifiedBy>
  <cp:revision>2</cp:revision>
  <dcterms:created xsi:type="dcterms:W3CDTF">2020-01-31T11:29:45Z</dcterms:created>
  <dcterms:modified xsi:type="dcterms:W3CDTF">2020-01-31T11:34:31Z</dcterms:modified>
</cp:coreProperties>
</file>